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Prometheus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Prometheus is an open-source monitoring and alerting toolkit designed for reliability and scalability in dynamic service-oriented architectures.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Originally created by SoundCloud in 2012, it's now a graduated project of the Cloud Native Computing Foundation, alongside Kubernetes and other cloud-native technologies.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821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957649"/>
            <a:ext cx="21725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Mahendra js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122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Prometheus?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15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 Series 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numerical data with timestamps for trend analysis and historical comparison.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Pull-Based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Actively scrapes metrics from targets rather than waiting for data to be sent.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Model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key-value pairs called labels to enable multi-dimensional data representation.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of Prometheus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91646"/>
            <a:ext cx="4486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Multi-dimensional Data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metrics by name and key-value label pairs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26932"/>
            <a:ext cx="3772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PromQL Query Language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Powerful language for real-time analytics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62218"/>
            <a:ext cx="48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Single Server Nodes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dependency on distributed storage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HTTP Pull Model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setup and debugging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279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Prometheus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739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Tools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2739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Grafana and web UI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225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Alertmanager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22252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notifications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8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Prometheus Server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6702266" y="5441513"/>
            <a:ext cx="44061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component for scraping and storage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509272" y="6314718"/>
            <a:ext cx="4100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Client Libraries &amp; Exporters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7509272" y="6805136"/>
            <a:ext cx="410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Expose metrics from applications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095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 and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Expose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Applications provide HTTP endpoints with metrics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Scrape Targets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Prometheus pulls metrics at configured intervals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local TSDB storage on disk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6672" y="5314117"/>
            <a:ext cx="3695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Optional Remote Storage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Long-term storage integration for retention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744260"/>
            <a:ext cx="7665720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PromQL: Prometheus Query Language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5540" y="2380655"/>
            <a:ext cx="3727371" cy="2784634"/>
          </a:xfrm>
          <a:prstGeom prst="roundRect">
            <a:avLst>
              <a:gd name="adj" fmla="val 11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436638" y="2591753"/>
            <a:ext cx="31653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Instant Vector Selectors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6638" y="3048357"/>
            <a:ext cx="3305175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metrics at a single point in time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436638" y="3961686"/>
            <a:ext cx="3305175" cy="992505"/>
          </a:xfrm>
          <a:prstGeom prst="roundRect">
            <a:avLst>
              <a:gd name="adj" fmla="val 3192"/>
            </a:avLst>
          </a:prstGeom>
          <a:solidFill>
            <a:srgbClr val="D7D6F5"/>
          </a:solidFill>
          <a:ln/>
        </p:spPr>
      </p:sp>
      <p:sp>
        <p:nvSpPr>
          <p:cNvPr id="8" name="Shape 5"/>
          <p:cNvSpPr/>
          <p:nvPr/>
        </p:nvSpPr>
        <p:spPr>
          <a:xfrm>
            <a:off x="6426160" y="3961686"/>
            <a:ext cx="3326130" cy="992505"/>
          </a:xfrm>
          <a:prstGeom prst="roundRect">
            <a:avLst>
              <a:gd name="adj" fmla="val 3192"/>
            </a:avLst>
          </a:prstGeom>
          <a:solidFill>
            <a:srgbClr val="D7D6F5"/>
          </a:solidFill>
          <a:ln/>
        </p:spPr>
      </p:sp>
      <p:sp>
        <p:nvSpPr>
          <p:cNvPr id="9" name="Text 6"/>
          <p:cNvSpPr/>
          <p:nvPr/>
        </p:nvSpPr>
        <p:spPr>
          <a:xfrm>
            <a:off x="6637258" y="4120039"/>
            <a:ext cx="290393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http_requests_total{status="200"}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4008" y="2380655"/>
            <a:ext cx="3727371" cy="2784634"/>
          </a:xfrm>
          <a:prstGeom prst="roundRect">
            <a:avLst>
              <a:gd name="adj" fmla="val 11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375106" y="2591753"/>
            <a:ext cx="30706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Range Vector Selectors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75106" y="3048357"/>
            <a:ext cx="330517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metrics over a time range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375106" y="3623786"/>
            <a:ext cx="3305175" cy="654606"/>
          </a:xfrm>
          <a:prstGeom prst="roundRect">
            <a:avLst>
              <a:gd name="adj" fmla="val 4839"/>
            </a:avLst>
          </a:prstGeom>
          <a:solidFill>
            <a:srgbClr val="D7D6F5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64629" y="3623786"/>
            <a:ext cx="3326130" cy="654606"/>
          </a:xfrm>
          <a:prstGeom prst="roundRect">
            <a:avLst>
              <a:gd name="adj" fmla="val 4839"/>
            </a:avLst>
          </a:prstGeom>
          <a:solidFill>
            <a:srgbClr val="D7D6F5"/>
          </a:solidFill>
          <a:ln/>
        </p:spPr>
      </p:sp>
      <p:sp>
        <p:nvSpPr>
          <p:cNvPr id="15" name="Text 12"/>
          <p:cNvSpPr/>
          <p:nvPr/>
        </p:nvSpPr>
        <p:spPr>
          <a:xfrm>
            <a:off x="10575727" y="3782139"/>
            <a:ext cx="290393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http_requests_total[5m]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5540" y="5376386"/>
            <a:ext cx="7665720" cy="2108835"/>
          </a:xfrm>
          <a:prstGeom prst="roundRect">
            <a:avLst>
              <a:gd name="adj" fmla="val 1502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436638" y="5587484"/>
            <a:ext cx="309360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Functions &amp; Operators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436638" y="6044089"/>
            <a:ext cx="7243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and transform metrics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436638" y="6619518"/>
            <a:ext cx="7243524" cy="654606"/>
          </a:xfrm>
          <a:prstGeom prst="roundRect">
            <a:avLst>
              <a:gd name="adj" fmla="val 4839"/>
            </a:avLst>
          </a:prstGeom>
          <a:solidFill>
            <a:srgbClr val="D7D6F5"/>
          </a:solidFill>
          <a:ln/>
        </p:spPr>
      </p:sp>
      <p:sp>
        <p:nvSpPr>
          <p:cNvPr id="20" name="Shape 17"/>
          <p:cNvSpPr/>
          <p:nvPr/>
        </p:nvSpPr>
        <p:spPr>
          <a:xfrm>
            <a:off x="6426160" y="6619518"/>
            <a:ext cx="7264479" cy="654606"/>
          </a:xfrm>
          <a:prstGeom prst="roundRect">
            <a:avLst>
              <a:gd name="adj" fmla="val 4839"/>
            </a:avLst>
          </a:prstGeom>
          <a:solidFill>
            <a:srgbClr val="D7D6F5"/>
          </a:solidFill>
          <a:ln/>
        </p:spPr>
      </p:sp>
      <p:sp>
        <p:nvSpPr>
          <p:cNvPr id="21" name="Text 18"/>
          <p:cNvSpPr/>
          <p:nvPr/>
        </p:nvSpPr>
        <p:spPr>
          <a:xfrm>
            <a:off x="6637258" y="6777871"/>
            <a:ext cx="684228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highlight>
                  <a:srgbClr val="D7D6F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rate(http_requests_total[5m])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463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Alerting with Prometheus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Define Rules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alerting rules in Prometheus config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 Alerts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Alertmanager handles notification workflow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Group &amp; Route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Categorize alerts and direct to right channels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Notify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to email, Slack, PagerDuty, or custom receivers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9525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Getting Started with Prometheus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Install Prometheus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and run the Prometheus server binary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Configure Targets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what endpoints to scrape in prometheus.yml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3526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Instrument Applications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client libraries to expose application metrics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 Up Exporters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 exporters for third-party systems like databases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AE8F3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Dashboards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visualizations with Grafana or the built-in web UI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2025-03-28T12:18:30Z</dcterms:created>
  <dcterms:modified xsi:type="dcterms:W3CDTF">2025-03-28T12:18:30Z</dcterms:modified>
</cp:coreProperties>
</file>